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8" r:id="rId2"/>
    <p:sldId id="256" r:id="rId3"/>
  </p:sldIdLst>
  <p:sldSz cx="12192000" cy="6858000"/>
  <p:notesSz cx="6738938" cy="98726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63D8A9E-28E3-4AEA-F9D9-47F204D67B59}" name="h-yamamoto" initials="hy" userId="S-1-5-21-2819680834-2729363699-3649156657-412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3300"/>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92" autoAdjust="0"/>
    <p:restoredTop sz="94660"/>
  </p:normalViewPr>
  <p:slideViewPr>
    <p:cSldViewPr snapToGrid="0">
      <p:cViewPr varScale="1">
        <p:scale>
          <a:sx n="95" d="100"/>
          <a:sy n="95" d="100"/>
        </p:scale>
        <p:origin x="163"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21000"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7938" y="0"/>
            <a:ext cx="2919412" cy="495300"/>
          </a:xfrm>
          <a:prstGeom prst="rect">
            <a:avLst/>
          </a:prstGeom>
        </p:spPr>
        <p:txBody>
          <a:bodyPr vert="horz" lIns="91440" tIns="45720" rIns="91440" bIns="45720" rtlCol="0"/>
          <a:lstStyle>
            <a:lvl1pPr algn="r">
              <a:defRPr sz="1200"/>
            </a:lvl1pPr>
          </a:lstStyle>
          <a:p>
            <a:fld id="{DDAE56A8-DECE-472C-A726-06F213864140}" type="datetimeFigureOut">
              <a:rPr kumimoji="1" lang="ja-JP" altLang="en-US" smtClean="0"/>
              <a:t>2025/12/25</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21375" cy="3332162"/>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4688" y="4751388"/>
            <a:ext cx="5391150" cy="38877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7363"/>
            <a:ext cx="2921000"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7938" y="9377363"/>
            <a:ext cx="2919412" cy="495300"/>
          </a:xfrm>
          <a:prstGeom prst="rect">
            <a:avLst/>
          </a:prstGeom>
        </p:spPr>
        <p:txBody>
          <a:bodyPr vert="horz" lIns="91440" tIns="45720" rIns="91440" bIns="45720" rtlCol="0" anchor="b"/>
          <a:lstStyle>
            <a:lvl1pPr algn="r">
              <a:defRPr sz="1200"/>
            </a:lvl1pPr>
          </a:lstStyle>
          <a:p>
            <a:fld id="{889C8C35-F6C1-4D95-BDBC-D565A9A64376}" type="slidenum">
              <a:rPr kumimoji="1" lang="ja-JP" altLang="en-US" smtClean="0"/>
              <a:t>‹#›</a:t>
            </a:fld>
            <a:endParaRPr kumimoji="1" lang="ja-JP" altLang="en-US"/>
          </a:p>
        </p:txBody>
      </p:sp>
    </p:spTree>
    <p:extLst>
      <p:ext uri="{BB962C8B-B14F-4D97-AF65-F5344CB8AC3E}">
        <p14:creationId xmlns:p14="http://schemas.microsoft.com/office/powerpoint/2010/main" val="164543453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89C8C35-F6C1-4D95-BDBC-D565A9A64376}" type="slidenum">
              <a:rPr kumimoji="1" lang="ja-JP" altLang="en-US" smtClean="0"/>
              <a:t>1</a:t>
            </a:fld>
            <a:endParaRPr kumimoji="1" lang="ja-JP" altLang="en-US"/>
          </a:p>
        </p:txBody>
      </p:sp>
    </p:spTree>
    <p:extLst>
      <p:ext uri="{BB962C8B-B14F-4D97-AF65-F5344CB8AC3E}">
        <p14:creationId xmlns:p14="http://schemas.microsoft.com/office/powerpoint/2010/main" val="39818685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89C8C35-F6C1-4D95-BDBC-D565A9A64376}" type="slidenum">
              <a:rPr kumimoji="1" lang="ja-JP" altLang="en-US" smtClean="0"/>
              <a:t>2</a:t>
            </a:fld>
            <a:endParaRPr kumimoji="1" lang="ja-JP" altLang="en-US"/>
          </a:p>
        </p:txBody>
      </p:sp>
    </p:spTree>
    <p:extLst>
      <p:ext uri="{BB962C8B-B14F-4D97-AF65-F5344CB8AC3E}">
        <p14:creationId xmlns:p14="http://schemas.microsoft.com/office/powerpoint/2010/main" val="6764961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11" indent="0" algn="ctr">
              <a:buNone/>
              <a:defRPr sz="2000"/>
            </a:lvl2pPr>
            <a:lvl3pPr marL="914422" indent="0" algn="ctr">
              <a:buNone/>
              <a:defRPr sz="1801"/>
            </a:lvl3pPr>
            <a:lvl4pPr marL="1371635" indent="0" algn="ctr">
              <a:buNone/>
              <a:defRPr sz="1600"/>
            </a:lvl4pPr>
            <a:lvl5pPr marL="1828846" indent="0" algn="ctr">
              <a:buNone/>
              <a:defRPr sz="1600"/>
            </a:lvl5pPr>
            <a:lvl6pPr marL="2286057" indent="0" algn="ctr">
              <a:buNone/>
              <a:defRPr sz="1600"/>
            </a:lvl6pPr>
            <a:lvl7pPr marL="2743268" indent="0" algn="ctr">
              <a:buNone/>
              <a:defRPr sz="1600"/>
            </a:lvl7pPr>
            <a:lvl8pPr marL="3200481" indent="0" algn="ctr">
              <a:buNone/>
              <a:defRPr sz="1600"/>
            </a:lvl8pPr>
            <a:lvl9pPr marL="3657692"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24394177-DE61-4268-9593-3606841CDFE2}" type="datetimeFigureOut">
              <a:rPr kumimoji="1" lang="ja-JP" altLang="en-US" smtClean="0"/>
              <a:t>2025/12/25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0A219D0-747D-4C2F-A13D-2DAA45BF069E}" type="slidenum">
              <a:rPr kumimoji="1" lang="ja-JP" altLang="en-US" smtClean="0"/>
              <a:t>‹#›</a:t>
            </a:fld>
            <a:endParaRPr kumimoji="1" lang="ja-JP" altLang="en-US"/>
          </a:p>
        </p:txBody>
      </p:sp>
    </p:spTree>
    <p:extLst>
      <p:ext uri="{BB962C8B-B14F-4D97-AF65-F5344CB8AC3E}">
        <p14:creationId xmlns:p14="http://schemas.microsoft.com/office/powerpoint/2010/main" val="584380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4394177-DE61-4268-9593-3606841CDFE2}" type="datetimeFigureOut">
              <a:rPr kumimoji="1" lang="ja-JP" altLang="en-US" smtClean="0"/>
              <a:t>2025/12/25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0A219D0-747D-4C2F-A13D-2DAA45BF069E}" type="slidenum">
              <a:rPr kumimoji="1" lang="ja-JP" altLang="en-US" smtClean="0"/>
              <a:t>‹#›</a:t>
            </a:fld>
            <a:endParaRPr kumimoji="1" lang="ja-JP" altLang="en-US"/>
          </a:p>
        </p:txBody>
      </p:sp>
    </p:spTree>
    <p:extLst>
      <p:ext uri="{BB962C8B-B14F-4D97-AF65-F5344CB8AC3E}">
        <p14:creationId xmlns:p14="http://schemas.microsoft.com/office/powerpoint/2010/main" val="203665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899"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199"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4394177-DE61-4268-9593-3606841CDFE2}" type="datetimeFigureOut">
              <a:rPr kumimoji="1" lang="ja-JP" altLang="en-US" smtClean="0"/>
              <a:t>2025/12/25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0A219D0-747D-4C2F-A13D-2DAA45BF069E}" type="slidenum">
              <a:rPr kumimoji="1" lang="ja-JP" altLang="en-US" smtClean="0"/>
              <a:t>‹#›</a:t>
            </a:fld>
            <a:endParaRPr kumimoji="1" lang="ja-JP" altLang="en-US"/>
          </a:p>
        </p:txBody>
      </p:sp>
    </p:spTree>
    <p:extLst>
      <p:ext uri="{BB962C8B-B14F-4D97-AF65-F5344CB8AC3E}">
        <p14:creationId xmlns:p14="http://schemas.microsoft.com/office/powerpoint/2010/main" val="2261461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4394177-DE61-4268-9593-3606841CDFE2}" type="datetimeFigureOut">
              <a:rPr kumimoji="1" lang="ja-JP" altLang="en-US" smtClean="0"/>
              <a:t>2025/12/25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0A219D0-747D-4C2F-A13D-2DAA45BF069E}" type="slidenum">
              <a:rPr kumimoji="1" lang="ja-JP" altLang="en-US" smtClean="0"/>
              <a:t>‹#›</a:t>
            </a:fld>
            <a:endParaRPr kumimoji="1" lang="ja-JP" altLang="en-US"/>
          </a:p>
        </p:txBody>
      </p:sp>
    </p:spTree>
    <p:extLst>
      <p:ext uri="{BB962C8B-B14F-4D97-AF65-F5344CB8AC3E}">
        <p14:creationId xmlns:p14="http://schemas.microsoft.com/office/powerpoint/2010/main" val="385186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3"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3" y="4589465"/>
            <a:ext cx="10515600" cy="1500187"/>
          </a:xfrm>
        </p:spPr>
        <p:txBody>
          <a:bodyPr/>
          <a:lstStyle>
            <a:lvl1pPr marL="0" indent="0">
              <a:buNone/>
              <a:defRPr sz="2400">
                <a:solidFill>
                  <a:schemeClr val="tx1">
                    <a:tint val="75000"/>
                  </a:schemeClr>
                </a:solidFill>
              </a:defRPr>
            </a:lvl1pPr>
            <a:lvl2pPr marL="457211" indent="0">
              <a:buNone/>
              <a:defRPr sz="2000">
                <a:solidFill>
                  <a:schemeClr val="tx1">
                    <a:tint val="75000"/>
                  </a:schemeClr>
                </a:solidFill>
              </a:defRPr>
            </a:lvl2pPr>
            <a:lvl3pPr marL="914422" indent="0">
              <a:buNone/>
              <a:defRPr sz="1801">
                <a:solidFill>
                  <a:schemeClr val="tx1">
                    <a:tint val="75000"/>
                  </a:schemeClr>
                </a:solidFill>
              </a:defRPr>
            </a:lvl3pPr>
            <a:lvl4pPr marL="1371635" indent="0">
              <a:buNone/>
              <a:defRPr sz="1600">
                <a:solidFill>
                  <a:schemeClr val="tx1">
                    <a:tint val="75000"/>
                  </a:schemeClr>
                </a:solidFill>
              </a:defRPr>
            </a:lvl4pPr>
            <a:lvl5pPr marL="1828846" indent="0">
              <a:buNone/>
              <a:defRPr sz="1600">
                <a:solidFill>
                  <a:schemeClr val="tx1">
                    <a:tint val="75000"/>
                  </a:schemeClr>
                </a:solidFill>
              </a:defRPr>
            </a:lvl5pPr>
            <a:lvl6pPr marL="2286057" indent="0">
              <a:buNone/>
              <a:defRPr sz="1600">
                <a:solidFill>
                  <a:schemeClr val="tx1">
                    <a:tint val="75000"/>
                  </a:schemeClr>
                </a:solidFill>
              </a:defRPr>
            </a:lvl6pPr>
            <a:lvl7pPr marL="2743268" indent="0">
              <a:buNone/>
              <a:defRPr sz="1600">
                <a:solidFill>
                  <a:schemeClr val="tx1">
                    <a:tint val="75000"/>
                  </a:schemeClr>
                </a:solidFill>
              </a:defRPr>
            </a:lvl7pPr>
            <a:lvl8pPr marL="3200481" indent="0">
              <a:buNone/>
              <a:defRPr sz="1600">
                <a:solidFill>
                  <a:schemeClr val="tx1">
                    <a:tint val="75000"/>
                  </a:schemeClr>
                </a:solidFill>
              </a:defRPr>
            </a:lvl8pPr>
            <a:lvl9pPr marL="3657692"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4394177-DE61-4268-9593-3606841CDFE2}" type="datetimeFigureOut">
              <a:rPr kumimoji="1" lang="ja-JP" altLang="en-US" smtClean="0"/>
              <a:t>2025/12/25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0A219D0-747D-4C2F-A13D-2DAA45BF069E}" type="slidenum">
              <a:rPr kumimoji="1" lang="ja-JP" altLang="en-US" smtClean="0"/>
              <a:t>‹#›</a:t>
            </a:fld>
            <a:endParaRPr kumimoji="1" lang="ja-JP" altLang="en-US"/>
          </a:p>
        </p:txBody>
      </p:sp>
    </p:spTree>
    <p:extLst>
      <p:ext uri="{BB962C8B-B14F-4D97-AF65-F5344CB8AC3E}">
        <p14:creationId xmlns:p14="http://schemas.microsoft.com/office/powerpoint/2010/main" val="3277923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1"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1"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4394177-DE61-4268-9593-3606841CDFE2}" type="datetimeFigureOut">
              <a:rPr kumimoji="1" lang="ja-JP" altLang="en-US" smtClean="0"/>
              <a:t>2025/12/25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0A219D0-747D-4C2F-A13D-2DAA45BF069E}" type="slidenum">
              <a:rPr kumimoji="1" lang="ja-JP" altLang="en-US" smtClean="0"/>
              <a:t>‹#›</a:t>
            </a:fld>
            <a:endParaRPr kumimoji="1" lang="ja-JP" altLang="en-US"/>
          </a:p>
        </p:txBody>
      </p:sp>
    </p:spTree>
    <p:extLst>
      <p:ext uri="{BB962C8B-B14F-4D97-AF65-F5344CB8AC3E}">
        <p14:creationId xmlns:p14="http://schemas.microsoft.com/office/powerpoint/2010/main" val="1528650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9"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91" y="1681163"/>
            <a:ext cx="5157787" cy="823912"/>
          </a:xfrm>
        </p:spPr>
        <p:txBody>
          <a:bodyPr anchor="b"/>
          <a:lstStyle>
            <a:lvl1pPr marL="0" indent="0">
              <a:buNone/>
              <a:defRPr sz="2400" b="1"/>
            </a:lvl1pPr>
            <a:lvl2pPr marL="457211" indent="0">
              <a:buNone/>
              <a:defRPr sz="2000" b="1"/>
            </a:lvl2pPr>
            <a:lvl3pPr marL="914422" indent="0">
              <a:buNone/>
              <a:defRPr sz="1801" b="1"/>
            </a:lvl3pPr>
            <a:lvl4pPr marL="1371635" indent="0">
              <a:buNone/>
              <a:defRPr sz="1600" b="1"/>
            </a:lvl4pPr>
            <a:lvl5pPr marL="1828846" indent="0">
              <a:buNone/>
              <a:defRPr sz="1600" b="1"/>
            </a:lvl5pPr>
            <a:lvl6pPr marL="2286057" indent="0">
              <a:buNone/>
              <a:defRPr sz="1600" b="1"/>
            </a:lvl6pPr>
            <a:lvl7pPr marL="2743268" indent="0">
              <a:buNone/>
              <a:defRPr sz="1600" b="1"/>
            </a:lvl7pPr>
            <a:lvl8pPr marL="3200481" indent="0">
              <a:buNone/>
              <a:defRPr sz="1600" b="1"/>
            </a:lvl8pPr>
            <a:lvl9pPr marL="3657692"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91" y="2505076"/>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3" y="1681163"/>
            <a:ext cx="5183188" cy="823912"/>
          </a:xfrm>
        </p:spPr>
        <p:txBody>
          <a:bodyPr anchor="b"/>
          <a:lstStyle>
            <a:lvl1pPr marL="0" indent="0">
              <a:buNone/>
              <a:defRPr sz="2400" b="1"/>
            </a:lvl1pPr>
            <a:lvl2pPr marL="457211" indent="0">
              <a:buNone/>
              <a:defRPr sz="2000" b="1"/>
            </a:lvl2pPr>
            <a:lvl3pPr marL="914422" indent="0">
              <a:buNone/>
              <a:defRPr sz="1801" b="1"/>
            </a:lvl3pPr>
            <a:lvl4pPr marL="1371635" indent="0">
              <a:buNone/>
              <a:defRPr sz="1600" b="1"/>
            </a:lvl4pPr>
            <a:lvl5pPr marL="1828846" indent="0">
              <a:buNone/>
              <a:defRPr sz="1600" b="1"/>
            </a:lvl5pPr>
            <a:lvl6pPr marL="2286057" indent="0">
              <a:buNone/>
              <a:defRPr sz="1600" b="1"/>
            </a:lvl6pPr>
            <a:lvl7pPr marL="2743268" indent="0">
              <a:buNone/>
              <a:defRPr sz="1600" b="1"/>
            </a:lvl7pPr>
            <a:lvl8pPr marL="3200481" indent="0">
              <a:buNone/>
              <a:defRPr sz="1600" b="1"/>
            </a:lvl8pPr>
            <a:lvl9pPr marL="3657692"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3" y="2505076"/>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24394177-DE61-4268-9593-3606841CDFE2}" type="datetimeFigureOut">
              <a:rPr kumimoji="1" lang="ja-JP" altLang="en-US" smtClean="0"/>
              <a:t>2025/12/25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0A219D0-747D-4C2F-A13D-2DAA45BF069E}" type="slidenum">
              <a:rPr kumimoji="1" lang="ja-JP" altLang="en-US" smtClean="0"/>
              <a:t>‹#›</a:t>
            </a:fld>
            <a:endParaRPr kumimoji="1" lang="ja-JP" altLang="en-US"/>
          </a:p>
        </p:txBody>
      </p:sp>
    </p:spTree>
    <p:extLst>
      <p:ext uri="{BB962C8B-B14F-4D97-AF65-F5344CB8AC3E}">
        <p14:creationId xmlns:p14="http://schemas.microsoft.com/office/powerpoint/2010/main" val="1519591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4394177-DE61-4268-9593-3606841CDFE2}" type="datetimeFigureOut">
              <a:rPr kumimoji="1" lang="ja-JP" altLang="en-US" smtClean="0"/>
              <a:t>2025/12/25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0A219D0-747D-4C2F-A13D-2DAA45BF069E}" type="slidenum">
              <a:rPr kumimoji="1" lang="ja-JP" altLang="en-US" smtClean="0"/>
              <a:t>‹#›</a:t>
            </a:fld>
            <a:endParaRPr kumimoji="1" lang="ja-JP" altLang="en-US"/>
          </a:p>
        </p:txBody>
      </p:sp>
    </p:spTree>
    <p:extLst>
      <p:ext uri="{BB962C8B-B14F-4D97-AF65-F5344CB8AC3E}">
        <p14:creationId xmlns:p14="http://schemas.microsoft.com/office/powerpoint/2010/main" val="754617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4394177-DE61-4268-9593-3606841CDFE2}" type="datetimeFigureOut">
              <a:rPr kumimoji="1" lang="ja-JP" altLang="en-US" smtClean="0"/>
              <a:t>2025/12/25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0A219D0-747D-4C2F-A13D-2DAA45BF069E}" type="slidenum">
              <a:rPr kumimoji="1" lang="ja-JP" altLang="en-US" smtClean="0"/>
              <a:t>‹#›</a:t>
            </a:fld>
            <a:endParaRPr kumimoji="1" lang="ja-JP" altLang="en-US"/>
          </a:p>
        </p:txBody>
      </p:sp>
    </p:spTree>
    <p:extLst>
      <p:ext uri="{BB962C8B-B14F-4D97-AF65-F5344CB8AC3E}">
        <p14:creationId xmlns:p14="http://schemas.microsoft.com/office/powerpoint/2010/main" val="15187148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91" y="457200"/>
            <a:ext cx="3932236"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90" y="987425"/>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91" y="2057400"/>
            <a:ext cx="3932236" cy="3811588"/>
          </a:xfrm>
        </p:spPr>
        <p:txBody>
          <a:bodyPr/>
          <a:lstStyle>
            <a:lvl1pPr marL="0" indent="0">
              <a:buNone/>
              <a:defRPr sz="1600"/>
            </a:lvl1pPr>
            <a:lvl2pPr marL="457211" indent="0">
              <a:buNone/>
              <a:defRPr sz="1401"/>
            </a:lvl2pPr>
            <a:lvl3pPr marL="914422" indent="0">
              <a:buNone/>
              <a:defRPr sz="1200"/>
            </a:lvl3pPr>
            <a:lvl4pPr marL="1371635" indent="0">
              <a:buNone/>
              <a:defRPr sz="1001"/>
            </a:lvl4pPr>
            <a:lvl5pPr marL="1828846" indent="0">
              <a:buNone/>
              <a:defRPr sz="1001"/>
            </a:lvl5pPr>
            <a:lvl6pPr marL="2286057" indent="0">
              <a:buNone/>
              <a:defRPr sz="1001"/>
            </a:lvl6pPr>
            <a:lvl7pPr marL="2743268" indent="0">
              <a:buNone/>
              <a:defRPr sz="1001"/>
            </a:lvl7pPr>
            <a:lvl8pPr marL="3200481" indent="0">
              <a:buNone/>
              <a:defRPr sz="1001"/>
            </a:lvl8pPr>
            <a:lvl9pPr marL="3657692" indent="0">
              <a:buNone/>
              <a:defRPr sz="1001"/>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4394177-DE61-4268-9593-3606841CDFE2}" type="datetimeFigureOut">
              <a:rPr kumimoji="1" lang="ja-JP" altLang="en-US" smtClean="0"/>
              <a:t>2025/12/25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0A219D0-747D-4C2F-A13D-2DAA45BF069E}" type="slidenum">
              <a:rPr kumimoji="1" lang="ja-JP" altLang="en-US" smtClean="0"/>
              <a:t>‹#›</a:t>
            </a:fld>
            <a:endParaRPr kumimoji="1" lang="ja-JP" altLang="en-US"/>
          </a:p>
        </p:txBody>
      </p:sp>
    </p:spTree>
    <p:extLst>
      <p:ext uri="{BB962C8B-B14F-4D97-AF65-F5344CB8AC3E}">
        <p14:creationId xmlns:p14="http://schemas.microsoft.com/office/powerpoint/2010/main" val="2059402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91" y="457200"/>
            <a:ext cx="3932236"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90" y="987425"/>
            <a:ext cx="6172201" cy="4873625"/>
          </a:xfrm>
        </p:spPr>
        <p:txBody>
          <a:bodyPr/>
          <a:lstStyle>
            <a:lvl1pPr marL="0" indent="0">
              <a:buNone/>
              <a:defRPr sz="3200"/>
            </a:lvl1pPr>
            <a:lvl2pPr marL="457211" indent="0">
              <a:buNone/>
              <a:defRPr sz="2800"/>
            </a:lvl2pPr>
            <a:lvl3pPr marL="914422" indent="0">
              <a:buNone/>
              <a:defRPr sz="2400"/>
            </a:lvl3pPr>
            <a:lvl4pPr marL="1371635" indent="0">
              <a:buNone/>
              <a:defRPr sz="2000"/>
            </a:lvl4pPr>
            <a:lvl5pPr marL="1828846" indent="0">
              <a:buNone/>
              <a:defRPr sz="2000"/>
            </a:lvl5pPr>
            <a:lvl6pPr marL="2286057" indent="0">
              <a:buNone/>
              <a:defRPr sz="2000"/>
            </a:lvl6pPr>
            <a:lvl7pPr marL="2743268" indent="0">
              <a:buNone/>
              <a:defRPr sz="2000"/>
            </a:lvl7pPr>
            <a:lvl8pPr marL="3200481" indent="0">
              <a:buNone/>
              <a:defRPr sz="2000"/>
            </a:lvl8pPr>
            <a:lvl9pPr marL="3657692"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91" y="2057400"/>
            <a:ext cx="3932236" cy="3811588"/>
          </a:xfrm>
        </p:spPr>
        <p:txBody>
          <a:bodyPr/>
          <a:lstStyle>
            <a:lvl1pPr marL="0" indent="0">
              <a:buNone/>
              <a:defRPr sz="1600"/>
            </a:lvl1pPr>
            <a:lvl2pPr marL="457211" indent="0">
              <a:buNone/>
              <a:defRPr sz="1401"/>
            </a:lvl2pPr>
            <a:lvl3pPr marL="914422" indent="0">
              <a:buNone/>
              <a:defRPr sz="1200"/>
            </a:lvl3pPr>
            <a:lvl4pPr marL="1371635" indent="0">
              <a:buNone/>
              <a:defRPr sz="1001"/>
            </a:lvl4pPr>
            <a:lvl5pPr marL="1828846" indent="0">
              <a:buNone/>
              <a:defRPr sz="1001"/>
            </a:lvl5pPr>
            <a:lvl6pPr marL="2286057" indent="0">
              <a:buNone/>
              <a:defRPr sz="1001"/>
            </a:lvl6pPr>
            <a:lvl7pPr marL="2743268" indent="0">
              <a:buNone/>
              <a:defRPr sz="1001"/>
            </a:lvl7pPr>
            <a:lvl8pPr marL="3200481" indent="0">
              <a:buNone/>
              <a:defRPr sz="1001"/>
            </a:lvl8pPr>
            <a:lvl9pPr marL="3657692" indent="0">
              <a:buNone/>
              <a:defRPr sz="1001"/>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4394177-DE61-4268-9593-3606841CDFE2}" type="datetimeFigureOut">
              <a:rPr kumimoji="1" lang="ja-JP" altLang="en-US" smtClean="0"/>
              <a:t>2025/12/25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0A219D0-747D-4C2F-A13D-2DAA45BF069E}" type="slidenum">
              <a:rPr kumimoji="1" lang="ja-JP" altLang="en-US" smtClean="0"/>
              <a:t>‹#›</a:t>
            </a:fld>
            <a:endParaRPr kumimoji="1" lang="ja-JP" altLang="en-US"/>
          </a:p>
        </p:txBody>
      </p:sp>
    </p:spTree>
    <p:extLst>
      <p:ext uri="{BB962C8B-B14F-4D97-AF65-F5344CB8AC3E}">
        <p14:creationId xmlns:p14="http://schemas.microsoft.com/office/powerpoint/2010/main" val="2405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4"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4"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1"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394177-DE61-4268-9593-3606841CDFE2}" type="datetimeFigureOut">
              <a:rPr kumimoji="1" lang="ja-JP" altLang="en-US" smtClean="0"/>
              <a:t>2025/12/25</a:t>
            </a:fld>
            <a:endParaRPr kumimoji="1" lang="ja-JP" altLang="en-US"/>
          </a:p>
        </p:txBody>
      </p:sp>
      <p:sp>
        <p:nvSpPr>
          <p:cNvPr id="5" name="フッター プレースホルダー 4"/>
          <p:cNvSpPr>
            <a:spLocks noGrp="1"/>
          </p:cNvSpPr>
          <p:nvPr>
            <p:ph type="ftr" sz="quarter" idx="3"/>
          </p:nvPr>
        </p:nvSpPr>
        <p:spPr>
          <a:xfrm>
            <a:off x="4038604"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1"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A219D0-747D-4C2F-A13D-2DAA45BF069E}" type="slidenum">
              <a:rPr kumimoji="1" lang="ja-JP" altLang="en-US" smtClean="0"/>
              <a:t>‹#›</a:t>
            </a:fld>
            <a:endParaRPr kumimoji="1" lang="ja-JP" altLang="en-US"/>
          </a:p>
        </p:txBody>
      </p:sp>
    </p:spTree>
    <p:extLst>
      <p:ext uri="{BB962C8B-B14F-4D97-AF65-F5344CB8AC3E}">
        <p14:creationId xmlns:p14="http://schemas.microsoft.com/office/powerpoint/2010/main" val="36454479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22"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6" indent="-228606" algn="l" defTabSz="914422" rtl="0" eaLnBrk="1" latinLnBrk="0" hangingPunct="1">
        <a:lnSpc>
          <a:spcPct val="90000"/>
        </a:lnSpc>
        <a:spcBef>
          <a:spcPts val="1001"/>
        </a:spcBef>
        <a:buFont typeface="Arial" panose="020B0604020202020204" pitchFamily="34" charset="0"/>
        <a:buChar char="•"/>
        <a:defRPr kumimoji="1" sz="2800" kern="1200">
          <a:solidFill>
            <a:schemeClr val="tx1"/>
          </a:solidFill>
          <a:latin typeface="+mn-lt"/>
          <a:ea typeface="+mn-ea"/>
          <a:cs typeface="+mn-cs"/>
        </a:defRPr>
      </a:lvl1pPr>
      <a:lvl2pPr marL="685817" indent="-228606" algn="l" defTabSz="914422"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28" indent="-228606" algn="l" defTabSz="914422"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40" indent="-228606" algn="l" defTabSz="914422" rtl="0" eaLnBrk="1" latinLnBrk="0" hangingPunct="1">
        <a:lnSpc>
          <a:spcPct val="90000"/>
        </a:lnSpc>
        <a:spcBef>
          <a:spcPts val="500"/>
        </a:spcBef>
        <a:buFont typeface="Arial" panose="020B0604020202020204" pitchFamily="34" charset="0"/>
        <a:buChar char="•"/>
        <a:defRPr kumimoji="1" sz="1801" kern="1200">
          <a:solidFill>
            <a:schemeClr val="tx1"/>
          </a:solidFill>
          <a:latin typeface="+mn-lt"/>
          <a:ea typeface="+mn-ea"/>
          <a:cs typeface="+mn-cs"/>
        </a:defRPr>
      </a:lvl4pPr>
      <a:lvl5pPr marL="2057451" indent="-228606" algn="l" defTabSz="914422" rtl="0" eaLnBrk="1" latinLnBrk="0" hangingPunct="1">
        <a:lnSpc>
          <a:spcPct val="90000"/>
        </a:lnSpc>
        <a:spcBef>
          <a:spcPts val="500"/>
        </a:spcBef>
        <a:buFont typeface="Arial" panose="020B0604020202020204" pitchFamily="34" charset="0"/>
        <a:buChar char="•"/>
        <a:defRPr kumimoji="1" sz="1801" kern="1200">
          <a:solidFill>
            <a:schemeClr val="tx1"/>
          </a:solidFill>
          <a:latin typeface="+mn-lt"/>
          <a:ea typeface="+mn-ea"/>
          <a:cs typeface="+mn-cs"/>
        </a:defRPr>
      </a:lvl5pPr>
      <a:lvl6pPr marL="2514664" indent="-228606" algn="l" defTabSz="914422" rtl="0" eaLnBrk="1" latinLnBrk="0" hangingPunct="1">
        <a:lnSpc>
          <a:spcPct val="90000"/>
        </a:lnSpc>
        <a:spcBef>
          <a:spcPts val="500"/>
        </a:spcBef>
        <a:buFont typeface="Arial" panose="020B0604020202020204" pitchFamily="34" charset="0"/>
        <a:buChar char="•"/>
        <a:defRPr kumimoji="1" sz="1801" kern="1200">
          <a:solidFill>
            <a:schemeClr val="tx1"/>
          </a:solidFill>
          <a:latin typeface="+mn-lt"/>
          <a:ea typeface="+mn-ea"/>
          <a:cs typeface="+mn-cs"/>
        </a:defRPr>
      </a:lvl6pPr>
      <a:lvl7pPr marL="2971874" indent="-228606" algn="l" defTabSz="914422" rtl="0" eaLnBrk="1" latinLnBrk="0" hangingPunct="1">
        <a:lnSpc>
          <a:spcPct val="90000"/>
        </a:lnSpc>
        <a:spcBef>
          <a:spcPts val="500"/>
        </a:spcBef>
        <a:buFont typeface="Arial" panose="020B0604020202020204" pitchFamily="34" charset="0"/>
        <a:buChar char="•"/>
        <a:defRPr kumimoji="1" sz="1801" kern="1200">
          <a:solidFill>
            <a:schemeClr val="tx1"/>
          </a:solidFill>
          <a:latin typeface="+mn-lt"/>
          <a:ea typeface="+mn-ea"/>
          <a:cs typeface="+mn-cs"/>
        </a:defRPr>
      </a:lvl7pPr>
      <a:lvl8pPr marL="3429086" indent="-228606" algn="l" defTabSz="914422" rtl="0" eaLnBrk="1" latinLnBrk="0" hangingPunct="1">
        <a:lnSpc>
          <a:spcPct val="90000"/>
        </a:lnSpc>
        <a:spcBef>
          <a:spcPts val="500"/>
        </a:spcBef>
        <a:buFont typeface="Arial" panose="020B0604020202020204" pitchFamily="34" charset="0"/>
        <a:buChar char="•"/>
        <a:defRPr kumimoji="1" sz="1801" kern="1200">
          <a:solidFill>
            <a:schemeClr val="tx1"/>
          </a:solidFill>
          <a:latin typeface="+mn-lt"/>
          <a:ea typeface="+mn-ea"/>
          <a:cs typeface="+mn-cs"/>
        </a:defRPr>
      </a:lvl8pPr>
      <a:lvl9pPr marL="3886297" indent="-228606" algn="l" defTabSz="914422" rtl="0" eaLnBrk="1" latinLnBrk="0" hangingPunct="1">
        <a:lnSpc>
          <a:spcPct val="90000"/>
        </a:lnSpc>
        <a:spcBef>
          <a:spcPts val="500"/>
        </a:spcBef>
        <a:buFont typeface="Arial" panose="020B0604020202020204" pitchFamily="34" charset="0"/>
        <a:buChar char="•"/>
        <a:defRPr kumimoji="1" sz="1801" kern="1200">
          <a:solidFill>
            <a:schemeClr val="tx1"/>
          </a:solidFill>
          <a:latin typeface="+mn-lt"/>
          <a:ea typeface="+mn-ea"/>
          <a:cs typeface="+mn-cs"/>
        </a:defRPr>
      </a:lvl9pPr>
    </p:bodyStyle>
    <p:otherStyle>
      <a:defPPr>
        <a:defRPr lang="ja-JP"/>
      </a:defPPr>
      <a:lvl1pPr marL="0" algn="l" defTabSz="914422" rtl="0" eaLnBrk="1" latinLnBrk="0" hangingPunct="1">
        <a:defRPr kumimoji="1" sz="1801" kern="1200">
          <a:solidFill>
            <a:schemeClr val="tx1"/>
          </a:solidFill>
          <a:latin typeface="+mn-lt"/>
          <a:ea typeface="+mn-ea"/>
          <a:cs typeface="+mn-cs"/>
        </a:defRPr>
      </a:lvl1pPr>
      <a:lvl2pPr marL="457211" algn="l" defTabSz="914422" rtl="0" eaLnBrk="1" latinLnBrk="0" hangingPunct="1">
        <a:defRPr kumimoji="1" sz="1801" kern="1200">
          <a:solidFill>
            <a:schemeClr val="tx1"/>
          </a:solidFill>
          <a:latin typeface="+mn-lt"/>
          <a:ea typeface="+mn-ea"/>
          <a:cs typeface="+mn-cs"/>
        </a:defRPr>
      </a:lvl2pPr>
      <a:lvl3pPr marL="914422" algn="l" defTabSz="914422" rtl="0" eaLnBrk="1" latinLnBrk="0" hangingPunct="1">
        <a:defRPr kumimoji="1" sz="1801" kern="1200">
          <a:solidFill>
            <a:schemeClr val="tx1"/>
          </a:solidFill>
          <a:latin typeface="+mn-lt"/>
          <a:ea typeface="+mn-ea"/>
          <a:cs typeface="+mn-cs"/>
        </a:defRPr>
      </a:lvl3pPr>
      <a:lvl4pPr marL="1371635" algn="l" defTabSz="914422" rtl="0" eaLnBrk="1" latinLnBrk="0" hangingPunct="1">
        <a:defRPr kumimoji="1" sz="1801" kern="1200">
          <a:solidFill>
            <a:schemeClr val="tx1"/>
          </a:solidFill>
          <a:latin typeface="+mn-lt"/>
          <a:ea typeface="+mn-ea"/>
          <a:cs typeface="+mn-cs"/>
        </a:defRPr>
      </a:lvl4pPr>
      <a:lvl5pPr marL="1828846" algn="l" defTabSz="914422" rtl="0" eaLnBrk="1" latinLnBrk="0" hangingPunct="1">
        <a:defRPr kumimoji="1" sz="1801" kern="1200">
          <a:solidFill>
            <a:schemeClr val="tx1"/>
          </a:solidFill>
          <a:latin typeface="+mn-lt"/>
          <a:ea typeface="+mn-ea"/>
          <a:cs typeface="+mn-cs"/>
        </a:defRPr>
      </a:lvl5pPr>
      <a:lvl6pPr marL="2286057" algn="l" defTabSz="914422" rtl="0" eaLnBrk="1" latinLnBrk="0" hangingPunct="1">
        <a:defRPr kumimoji="1" sz="1801" kern="1200">
          <a:solidFill>
            <a:schemeClr val="tx1"/>
          </a:solidFill>
          <a:latin typeface="+mn-lt"/>
          <a:ea typeface="+mn-ea"/>
          <a:cs typeface="+mn-cs"/>
        </a:defRPr>
      </a:lvl6pPr>
      <a:lvl7pPr marL="2743268" algn="l" defTabSz="914422" rtl="0" eaLnBrk="1" latinLnBrk="0" hangingPunct="1">
        <a:defRPr kumimoji="1" sz="1801" kern="1200">
          <a:solidFill>
            <a:schemeClr val="tx1"/>
          </a:solidFill>
          <a:latin typeface="+mn-lt"/>
          <a:ea typeface="+mn-ea"/>
          <a:cs typeface="+mn-cs"/>
        </a:defRPr>
      </a:lvl7pPr>
      <a:lvl8pPr marL="3200481" algn="l" defTabSz="914422" rtl="0" eaLnBrk="1" latinLnBrk="0" hangingPunct="1">
        <a:defRPr kumimoji="1" sz="1801" kern="1200">
          <a:solidFill>
            <a:schemeClr val="tx1"/>
          </a:solidFill>
          <a:latin typeface="+mn-lt"/>
          <a:ea typeface="+mn-ea"/>
          <a:cs typeface="+mn-cs"/>
        </a:defRPr>
      </a:lvl8pPr>
      <a:lvl9pPr marL="3657692" algn="l" defTabSz="914422" rtl="0" eaLnBrk="1" latinLnBrk="0" hangingPunct="1">
        <a:defRPr kumimoji="1"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a:extLst>
              <a:ext uri="{FF2B5EF4-FFF2-40B4-BE49-F238E27FC236}">
                <a16:creationId xmlns:a16="http://schemas.microsoft.com/office/drawing/2014/main" id="{C8E71669-1EC1-C776-644B-92B6316EE9CC}"/>
              </a:ext>
            </a:extLst>
          </p:cNvPr>
          <p:cNvGraphicFramePr>
            <a:graphicFrameLocks noGrp="1"/>
          </p:cNvGraphicFramePr>
          <p:nvPr>
            <p:extLst>
              <p:ext uri="{D42A27DB-BD31-4B8C-83A1-F6EECF244321}">
                <p14:modId xmlns:p14="http://schemas.microsoft.com/office/powerpoint/2010/main" val="3499549629"/>
              </p:ext>
            </p:extLst>
          </p:nvPr>
        </p:nvGraphicFramePr>
        <p:xfrm>
          <a:off x="737936" y="288758"/>
          <a:ext cx="10716128" cy="6168186"/>
        </p:xfrm>
        <a:graphic>
          <a:graphicData uri="http://schemas.openxmlformats.org/drawingml/2006/table">
            <a:tbl>
              <a:tblPr firstRow="1" firstCol="1" bandRow="1"/>
              <a:tblGrid>
                <a:gridCol w="1644544">
                  <a:extLst>
                    <a:ext uri="{9D8B030D-6E8A-4147-A177-3AD203B41FA5}">
                      <a16:colId xmlns:a16="http://schemas.microsoft.com/office/drawing/2014/main" val="2587881606"/>
                    </a:ext>
                  </a:extLst>
                </a:gridCol>
                <a:gridCol w="1711324">
                  <a:extLst>
                    <a:ext uri="{9D8B030D-6E8A-4147-A177-3AD203B41FA5}">
                      <a16:colId xmlns:a16="http://schemas.microsoft.com/office/drawing/2014/main" val="2774062545"/>
                    </a:ext>
                  </a:extLst>
                </a:gridCol>
                <a:gridCol w="1711324">
                  <a:extLst>
                    <a:ext uri="{9D8B030D-6E8A-4147-A177-3AD203B41FA5}">
                      <a16:colId xmlns:a16="http://schemas.microsoft.com/office/drawing/2014/main" val="1649319424"/>
                    </a:ext>
                  </a:extLst>
                </a:gridCol>
                <a:gridCol w="1004746">
                  <a:extLst>
                    <a:ext uri="{9D8B030D-6E8A-4147-A177-3AD203B41FA5}">
                      <a16:colId xmlns:a16="http://schemas.microsoft.com/office/drawing/2014/main" val="2830576539"/>
                    </a:ext>
                  </a:extLst>
                </a:gridCol>
                <a:gridCol w="532912">
                  <a:extLst>
                    <a:ext uri="{9D8B030D-6E8A-4147-A177-3AD203B41FA5}">
                      <a16:colId xmlns:a16="http://schemas.microsoft.com/office/drawing/2014/main" val="1752426141"/>
                    </a:ext>
                  </a:extLst>
                </a:gridCol>
                <a:gridCol w="541909">
                  <a:extLst>
                    <a:ext uri="{9D8B030D-6E8A-4147-A177-3AD203B41FA5}">
                      <a16:colId xmlns:a16="http://schemas.microsoft.com/office/drawing/2014/main" val="3666167922"/>
                    </a:ext>
                  </a:extLst>
                </a:gridCol>
                <a:gridCol w="832940">
                  <a:extLst>
                    <a:ext uri="{9D8B030D-6E8A-4147-A177-3AD203B41FA5}">
                      <a16:colId xmlns:a16="http://schemas.microsoft.com/office/drawing/2014/main" val="3808752767"/>
                    </a:ext>
                  </a:extLst>
                </a:gridCol>
                <a:gridCol w="1790889">
                  <a:extLst>
                    <a:ext uri="{9D8B030D-6E8A-4147-A177-3AD203B41FA5}">
                      <a16:colId xmlns:a16="http://schemas.microsoft.com/office/drawing/2014/main" val="1529927090"/>
                    </a:ext>
                  </a:extLst>
                </a:gridCol>
                <a:gridCol w="945540">
                  <a:extLst>
                    <a:ext uri="{9D8B030D-6E8A-4147-A177-3AD203B41FA5}">
                      <a16:colId xmlns:a16="http://schemas.microsoft.com/office/drawing/2014/main" val="2183017966"/>
                    </a:ext>
                  </a:extLst>
                </a:gridCol>
              </a:tblGrid>
              <a:tr h="637255">
                <a:tc gridSpan="9">
                  <a:txBody>
                    <a:bodyPr/>
                    <a:lstStyle/>
                    <a:p>
                      <a:pPr algn="ctr">
                        <a:lnSpc>
                          <a:spcPts val="1600"/>
                        </a:lnSpc>
                        <a:buNone/>
                      </a:pPr>
                      <a:r>
                        <a:rPr lang="ja-JP" altLang="en-US" sz="1800" b="1"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ロボットメーカーとのビジネスマッチング</a:t>
                      </a:r>
                      <a:r>
                        <a:rPr lang="en-US" altLang="ja-JP" sz="1800" b="1"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in</a:t>
                      </a:r>
                      <a:r>
                        <a:rPr lang="ja-JP" altLang="en-US" sz="1800" b="1"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ヤマハ発動機㈱　</a:t>
                      </a:r>
                      <a:r>
                        <a:rPr lang="ja-JP" sz="1800" b="1"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出展申込書</a:t>
                      </a:r>
                      <a:endParaRPr 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solidFill>
                      <a:srgbClr val="E7E6E6"/>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486788271"/>
                  </a:ext>
                </a:extLst>
              </a:tr>
              <a:tr h="637255">
                <a:tc>
                  <a:txBody>
                    <a:bodyPr/>
                    <a:lstStyle/>
                    <a:p>
                      <a:pPr algn="ctr">
                        <a:lnSpc>
                          <a:spcPts val="1600"/>
                        </a:lnSpc>
                        <a:buNone/>
                      </a:pPr>
                      <a:r>
                        <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企業名</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noFill/>
                  </a:tcPr>
                </a:tc>
                <a:tc gridSpan="8">
                  <a:txBody>
                    <a:bodyPr/>
                    <a:lstStyle/>
                    <a:p>
                      <a:pPr algn="just">
                        <a:lnSpc>
                          <a:spcPts val="1600"/>
                        </a:lnSpc>
                        <a:buNone/>
                      </a:pPr>
                      <a:r>
                        <a:rPr lang="en-US" sz="1400"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367052750"/>
                  </a:ext>
                </a:extLst>
              </a:tr>
              <a:tr h="752132">
                <a:tc>
                  <a:txBody>
                    <a:bodyPr/>
                    <a:lstStyle/>
                    <a:p>
                      <a:pPr indent="-85725" algn="ctr">
                        <a:lnSpc>
                          <a:spcPts val="1600"/>
                        </a:lnSpc>
                        <a:buNone/>
                      </a:pPr>
                      <a:r>
                        <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代表者</a:t>
                      </a:r>
                      <a:r>
                        <a:rPr 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職･氏名</a:t>
                      </a:r>
                      <a:r>
                        <a:rPr 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noFill/>
                  </a:tcPr>
                </a:tc>
                <a:tc gridSpan="8">
                  <a:txBody>
                    <a:bodyPr/>
                    <a:lstStyle/>
                    <a:p>
                      <a:pPr algn="l">
                        <a:lnSpc>
                          <a:spcPts val="1600"/>
                        </a:lnSpc>
                        <a:buNone/>
                      </a:pPr>
                      <a:r>
                        <a:rPr 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772010833"/>
                  </a:ext>
                </a:extLst>
              </a:tr>
              <a:tr h="517693">
                <a:tc rowSpan="5">
                  <a:txBody>
                    <a:bodyPr/>
                    <a:lstStyle/>
                    <a:p>
                      <a:pPr algn="ctr">
                        <a:lnSpc>
                          <a:spcPts val="1600"/>
                        </a:lnSpc>
                        <a:buNone/>
                      </a:pPr>
                      <a:r>
                        <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企業概要</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ts val="1600"/>
                        </a:lnSpc>
                        <a:buNone/>
                      </a:pPr>
                      <a:r>
                        <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ts val="1600"/>
                        </a:lnSpc>
                        <a:buNone/>
                      </a:pPr>
                      <a:r>
                        <a:rPr 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a:lnSpc>
                          <a:spcPts val="1600"/>
                        </a:lnSpc>
                        <a:buNone/>
                      </a:pPr>
                      <a:r>
                        <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所在地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gn="ctr">
                        <a:lnSpc>
                          <a:spcPts val="1600"/>
                        </a:lnSpc>
                        <a:buNone/>
                      </a:pP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4">
                  <a:txBody>
                    <a:bodyPr/>
                    <a:lstStyle/>
                    <a:p>
                      <a:pPr algn="just">
                        <a:lnSpc>
                          <a:spcPts val="1600"/>
                        </a:lnSpc>
                        <a:buNone/>
                      </a:pPr>
                      <a:r>
                        <a:rPr 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995538862"/>
                  </a:ext>
                </a:extLst>
              </a:tr>
              <a:tr h="517693">
                <a:tc vMerge="1">
                  <a:txBody>
                    <a:bodyPr/>
                    <a:lstStyle/>
                    <a:p>
                      <a:endParaRPr kumimoji="1" lang="ja-JP" altLang="en-US"/>
                    </a:p>
                  </a:txBody>
                  <a:tcPr/>
                </a:tc>
                <a:tc>
                  <a:txBody>
                    <a:bodyPr/>
                    <a:lstStyle/>
                    <a:p>
                      <a:pPr algn="ctr">
                        <a:lnSpc>
                          <a:spcPts val="1600"/>
                        </a:lnSpc>
                        <a:buNone/>
                      </a:pPr>
                      <a:r>
                        <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工　 場</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7">
                  <a:txBody>
                    <a:bodyPr/>
                    <a:lstStyle/>
                    <a:p>
                      <a:pPr algn="just">
                        <a:lnSpc>
                          <a:spcPts val="1600"/>
                        </a:lnSpc>
                        <a:buNone/>
                      </a:pPr>
                      <a:r>
                        <a:rPr 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上記所在地と異なる場合</a:t>
                      </a:r>
                      <a:r>
                        <a:rPr 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471119867"/>
                  </a:ext>
                </a:extLst>
              </a:tr>
              <a:tr h="517693">
                <a:tc vMerge="1">
                  <a:txBody>
                    <a:bodyPr/>
                    <a:lstStyle/>
                    <a:p>
                      <a:endParaRPr kumimoji="1" lang="ja-JP" altLang="en-US"/>
                    </a:p>
                  </a:txBody>
                  <a:tcPr/>
                </a:tc>
                <a:tc>
                  <a:txBody>
                    <a:bodyPr/>
                    <a:lstStyle/>
                    <a:p>
                      <a:pPr algn="ctr">
                        <a:lnSpc>
                          <a:spcPts val="1600"/>
                        </a:lnSpc>
                        <a:buNone/>
                      </a:pPr>
                      <a:r>
                        <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創　 業</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ts val="1600"/>
                        </a:lnSpc>
                        <a:buNone/>
                      </a:pPr>
                      <a:r>
                        <a:rPr 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a:lnSpc>
                          <a:spcPts val="1600"/>
                        </a:lnSpc>
                        <a:buNone/>
                      </a:pPr>
                      <a:r>
                        <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資本金</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gn="ctr">
                        <a:lnSpc>
                          <a:spcPts val="1600"/>
                        </a:lnSpc>
                        <a:buNone/>
                      </a:pP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r">
                        <a:lnSpc>
                          <a:spcPts val="1600"/>
                        </a:lnSpc>
                        <a:buNone/>
                      </a:pPr>
                      <a:r>
                        <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千円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a:txBody>
                    <a:bodyPr/>
                    <a:lstStyle/>
                    <a:p>
                      <a:pPr algn="ctr">
                        <a:lnSpc>
                          <a:spcPts val="1600"/>
                        </a:lnSpc>
                        <a:buNone/>
                      </a:pPr>
                      <a:r>
                        <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従業員</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ts val="1600"/>
                        </a:lnSpc>
                        <a:buNone/>
                      </a:pPr>
                      <a:r>
                        <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人</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98799215"/>
                  </a:ext>
                </a:extLst>
              </a:tr>
              <a:tr h="517693">
                <a:tc vMerge="1">
                  <a:txBody>
                    <a:bodyPr/>
                    <a:lstStyle/>
                    <a:p>
                      <a:endParaRPr kumimoji="1" lang="ja-JP" altLang="en-US"/>
                    </a:p>
                  </a:txBody>
                  <a:tcPr/>
                </a:tc>
                <a:tc>
                  <a:txBody>
                    <a:bodyPr/>
                    <a:lstStyle/>
                    <a:p>
                      <a:pPr algn="ctr">
                        <a:lnSpc>
                          <a:spcPts val="1600"/>
                        </a:lnSpc>
                        <a:buNone/>
                      </a:pPr>
                      <a:r>
                        <a:rPr lang="ja-JP" sz="1400" kern="100">
                          <a:effectLst/>
                          <a:latin typeface="BIZ UDゴシック" panose="020B0400000000000000" pitchFamily="49" charset="-128"/>
                          <a:ea typeface="BIZ UDゴシック" panose="020B0400000000000000" pitchFamily="49" charset="-128"/>
                          <a:cs typeface="Times New Roman" panose="02020603050405020304" pitchFamily="18" charset="0"/>
                        </a:rPr>
                        <a:t>業　 種</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7">
                  <a:txBody>
                    <a:bodyPr/>
                    <a:lstStyle/>
                    <a:p>
                      <a:pPr algn="just">
                        <a:lnSpc>
                          <a:spcPts val="1600"/>
                        </a:lnSpc>
                        <a:buNone/>
                      </a:pPr>
                      <a:r>
                        <a:rPr 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443202990"/>
                  </a:ext>
                </a:extLst>
              </a:tr>
              <a:tr h="517693">
                <a:tc vMerge="1">
                  <a:txBody>
                    <a:bodyPr/>
                    <a:lstStyle/>
                    <a:p>
                      <a:endParaRPr kumimoji="1" lang="ja-JP" altLang="en-US"/>
                    </a:p>
                  </a:txBody>
                  <a:tcPr/>
                </a:tc>
                <a:tc>
                  <a:txBody>
                    <a:bodyPr/>
                    <a:lstStyle/>
                    <a:p>
                      <a:pPr algn="ctr">
                        <a:lnSpc>
                          <a:spcPts val="1600"/>
                        </a:lnSpc>
                        <a:buNone/>
                      </a:pPr>
                      <a:r>
                        <a:rPr lang="ja-JP" sz="1400" kern="100">
                          <a:effectLst/>
                          <a:latin typeface="BIZ UDゴシック" panose="020B0400000000000000" pitchFamily="49" charset="-128"/>
                          <a:ea typeface="BIZ UDゴシック" panose="020B0400000000000000" pitchFamily="49" charset="-128"/>
                          <a:cs typeface="Times New Roman" panose="02020603050405020304" pitchFamily="18" charset="0"/>
                        </a:rPr>
                        <a:t>事業内容</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7">
                  <a:txBody>
                    <a:bodyPr/>
                    <a:lstStyle/>
                    <a:p>
                      <a:pPr algn="just">
                        <a:lnSpc>
                          <a:spcPts val="1600"/>
                        </a:lnSpc>
                        <a:buNone/>
                      </a:pPr>
                      <a:r>
                        <a:rPr 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113169126"/>
                  </a:ext>
                </a:extLst>
              </a:tr>
              <a:tr h="517693">
                <a:tc rowSpan="3">
                  <a:txBody>
                    <a:bodyPr/>
                    <a:lstStyle/>
                    <a:p>
                      <a:pPr algn="ctr">
                        <a:lnSpc>
                          <a:spcPts val="1600"/>
                        </a:lnSpc>
                        <a:buNone/>
                      </a:pPr>
                      <a:r>
                        <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出展</a:t>
                      </a:r>
                      <a:r>
                        <a:rPr 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連絡</a:t>
                      </a:r>
                      <a:r>
                        <a:rPr 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担当者</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ts val="1600"/>
                        </a:lnSpc>
                        <a:buNone/>
                      </a:pPr>
                      <a:r>
                        <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所　 属</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7">
                  <a:txBody>
                    <a:bodyPr/>
                    <a:lstStyle/>
                    <a:p>
                      <a:pPr algn="just">
                        <a:lnSpc>
                          <a:spcPts val="1600"/>
                        </a:lnSpc>
                        <a:buNone/>
                      </a:pPr>
                      <a:r>
                        <a:rPr lang="en-US" sz="1400" b="1" u="none" strike="noStrike"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744216311"/>
                  </a:ext>
                </a:extLst>
              </a:tr>
              <a:tr h="517693">
                <a:tc vMerge="1">
                  <a:txBody>
                    <a:bodyPr/>
                    <a:lstStyle/>
                    <a:p>
                      <a:endParaRPr kumimoji="1" lang="ja-JP" altLang="en-US"/>
                    </a:p>
                  </a:txBody>
                  <a:tcPr/>
                </a:tc>
                <a:tc>
                  <a:txBody>
                    <a:bodyPr/>
                    <a:lstStyle/>
                    <a:p>
                      <a:pPr algn="ctr">
                        <a:lnSpc>
                          <a:spcPts val="1600"/>
                        </a:lnSpc>
                        <a:buNone/>
                      </a:pPr>
                      <a:r>
                        <a:rPr lang="ja-JP" sz="1400" kern="100">
                          <a:effectLst/>
                          <a:latin typeface="BIZ UDゴシック" panose="020B0400000000000000" pitchFamily="49" charset="-128"/>
                          <a:ea typeface="BIZ UDゴシック" panose="020B0400000000000000" pitchFamily="49" charset="-128"/>
                          <a:cs typeface="Times New Roman" panose="02020603050405020304" pitchFamily="18" charset="0"/>
                        </a:rPr>
                        <a:t>職･氏名</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7">
                  <a:txBody>
                    <a:bodyPr/>
                    <a:lstStyle/>
                    <a:p>
                      <a:pPr algn="just">
                        <a:lnSpc>
                          <a:spcPts val="1600"/>
                        </a:lnSpc>
                        <a:buNone/>
                      </a:pPr>
                      <a:r>
                        <a:rPr 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667093125"/>
                  </a:ext>
                </a:extLst>
              </a:tr>
              <a:tr h="517693">
                <a:tc vMerge="1">
                  <a:txBody>
                    <a:bodyPr/>
                    <a:lstStyle/>
                    <a:p>
                      <a:endParaRPr kumimoji="1" lang="ja-JP" altLang="en-US"/>
                    </a:p>
                  </a:txBody>
                  <a:tcPr/>
                </a:tc>
                <a:tc>
                  <a:txBody>
                    <a:bodyPr/>
                    <a:lstStyle/>
                    <a:p>
                      <a:pPr algn="ctr">
                        <a:lnSpc>
                          <a:spcPts val="1600"/>
                        </a:lnSpc>
                        <a:buNone/>
                      </a:pPr>
                      <a:r>
                        <a:rPr lang="en-US" sz="1400" kern="100">
                          <a:effectLst/>
                          <a:latin typeface="BIZ UDゴシック" panose="020B0400000000000000" pitchFamily="49" charset="-128"/>
                          <a:ea typeface="BIZ UDゴシック" panose="020B0400000000000000" pitchFamily="49" charset="-128"/>
                          <a:cs typeface="Times New Roman" panose="02020603050405020304" pitchFamily="18" charset="0"/>
                        </a:rPr>
                        <a:t>T E L</a:t>
                      </a:r>
                      <a:endParaRPr lang="ja-JP" sz="14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just">
                        <a:lnSpc>
                          <a:spcPts val="1600"/>
                        </a:lnSpc>
                        <a:buNone/>
                      </a:pPr>
                      <a:r>
                        <a:rPr 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gridSpan="2">
                  <a:txBody>
                    <a:bodyPr/>
                    <a:lstStyle/>
                    <a:p>
                      <a:pPr algn="ctr">
                        <a:lnSpc>
                          <a:spcPts val="1600"/>
                        </a:lnSpc>
                        <a:buNone/>
                      </a:pPr>
                      <a:r>
                        <a:rPr 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E-mail</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gn="ctr">
                        <a:lnSpc>
                          <a:spcPts val="1600"/>
                        </a:lnSpc>
                        <a:buNone/>
                      </a:pPr>
                      <a:r>
                        <a:rPr 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E-mail</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3">
                  <a:txBody>
                    <a:bodyPr/>
                    <a:lstStyle/>
                    <a:p>
                      <a:pPr algn="just">
                        <a:lnSpc>
                          <a:spcPts val="1600"/>
                        </a:lnSpc>
                        <a:buNone/>
                      </a:pPr>
                      <a:r>
                        <a:rPr 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913542677"/>
                  </a:ext>
                </a:extLst>
              </a:tr>
            </a:tbl>
          </a:graphicData>
        </a:graphic>
      </p:graphicFrame>
    </p:spTree>
    <p:extLst>
      <p:ext uri="{BB962C8B-B14F-4D97-AF65-F5344CB8AC3E}">
        <p14:creationId xmlns:p14="http://schemas.microsoft.com/office/powerpoint/2010/main" val="2431959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725713" y="268177"/>
            <a:ext cx="5813241" cy="48141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dirty="0">
                <a:solidFill>
                  <a:schemeClr val="tx1"/>
                </a:solidFill>
                <a:latin typeface="Meiryo UI" panose="020B0604030504040204" pitchFamily="50" charset="-128"/>
                <a:ea typeface="Meiryo UI" panose="020B0604030504040204" pitchFamily="50" charset="-128"/>
              </a:rPr>
              <a:t>提案テーマ名　</a:t>
            </a:r>
            <a:endParaRPr lang="en-US" altLang="ja-JP" sz="2400" b="1" dirty="0">
              <a:solidFill>
                <a:schemeClr val="tx1"/>
              </a:solidFill>
              <a:latin typeface="Meiryo UI" panose="020B0604030504040204" pitchFamily="50" charset="-128"/>
              <a:ea typeface="Meiryo UI" panose="020B0604030504040204" pitchFamily="50" charset="-128"/>
            </a:endParaRPr>
          </a:p>
        </p:txBody>
      </p:sp>
      <p:sp>
        <p:nvSpPr>
          <p:cNvPr id="5" name="正方形/長方形 4"/>
          <p:cNvSpPr/>
          <p:nvPr/>
        </p:nvSpPr>
        <p:spPr>
          <a:xfrm>
            <a:off x="6698408" y="264021"/>
            <a:ext cx="5325951" cy="48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a:solidFill>
                  <a:schemeClr val="tx1"/>
                </a:solidFill>
                <a:latin typeface="Meiryo UI" panose="020B0604030504040204" pitchFamily="50" charset="-128"/>
                <a:ea typeface="Meiryo UI" panose="020B0604030504040204" pitchFamily="50" charset="-128"/>
              </a:rPr>
              <a:t>企業名</a:t>
            </a:r>
          </a:p>
        </p:txBody>
      </p:sp>
      <p:sp>
        <p:nvSpPr>
          <p:cNvPr id="7" name="AutoShape 4"/>
          <p:cNvSpPr>
            <a:spLocks noChangeArrowheads="1"/>
          </p:cNvSpPr>
          <p:nvPr/>
        </p:nvSpPr>
        <p:spPr bwMode="auto">
          <a:xfrm>
            <a:off x="134054" y="1864513"/>
            <a:ext cx="6404901" cy="1379872"/>
          </a:xfrm>
          <a:prstGeom prst="roundRect">
            <a:avLst>
              <a:gd name="adj" fmla="val 3616"/>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2000"/>
          </a:p>
        </p:txBody>
      </p:sp>
      <p:sp>
        <p:nvSpPr>
          <p:cNvPr id="8" name="AutoShape 11"/>
          <p:cNvSpPr>
            <a:spLocks noChangeArrowheads="1"/>
          </p:cNvSpPr>
          <p:nvPr/>
        </p:nvSpPr>
        <p:spPr bwMode="auto">
          <a:xfrm>
            <a:off x="0" y="1864513"/>
            <a:ext cx="1206500" cy="395287"/>
          </a:xfrm>
          <a:prstGeom prst="roundRect">
            <a:avLst>
              <a:gd name="adj"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en-US" altLang="ja-JP" sz="2000" b="1" dirty="0">
                <a:latin typeface="Meiryo UI" panose="020B0604030504040204" pitchFamily="50" charset="-128"/>
                <a:ea typeface="Meiryo UI" panose="020B0604030504040204" pitchFamily="50" charset="-128"/>
              </a:rPr>
              <a:t>【</a:t>
            </a:r>
            <a:r>
              <a:rPr lang="ja-JP" altLang="en-US" sz="2000" b="1" dirty="0">
                <a:latin typeface="Meiryo UI" panose="020B0604030504040204" pitchFamily="50" charset="-128"/>
                <a:ea typeface="Meiryo UI" panose="020B0604030504040204" pitchFamily="50" charset="-128"/>
              </a:rPr>
              <a:t>狙い</a:t>
            </a:r>
            <a:r>
              <a:rPr lang="en-US" altLang="ja-JP" sz="2000" b="1" dirty="0">
                <a:latin typeface="Meiryo UI" panose="020B0604030504040204" pitchFamily="50" charset="-128"/>
                <a:ea typeface="Meiryo UI" panose="020B0604030504040204" pitchFamily="50" charset="-128"/>
              </a:rPr>
              <a:t>】</a:t>
            </a:r>
          </a:p>
        </p:txBody>
      </p:sp>
      <p:sp>
        <p:nvSpPr>
          <p:cNvPr id="9" name="AutoShape 4"/>
          <p:cNvSpPr>
            <a:spLocks noChangeArrowheads="1"/>
          </p:cNvSpPr>
          <p:nvPr/>
        </p:nvSpPr>
        <p:spPr bwMode="auto">
          <a:xfrm>
            <a:off x="134053" y="4699589"/>
            <a:ext cx="6404901" cy="1887238"/>
          </a:xfrm>
          <a:prstGeom prst="roundRect">
            <a:avLst>
              <a:gd name="adj" fmla="val 3616"/>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2000"/>
          </a:p>
        </p:txBody>
      </p:sp>
      <p:sp>
        <p:nvSpPr>
          <p:cNvPr id="10" name="AutoShape 11"/>
          <p:cNvSpPr>
            <a:spLocks noChangeArrowheads="1"/>
          </p:cNvSpPr>
          <p:nvPr/>
        </p:nvSpPr>
        <p:spPr bwMode="auto">
          <a:xfrm>
            <a:off x="0" y="4707048"/>
            <a:ext cx="1206500" cy="437055"/>
          </a:xfrm>
          <a:prstGeom prst="roundRect">
            <a:avLst>
              <a:gd name="adj"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en-US" altLang="ja-JP" sz="2000" b="1" dirty="0">
                <a:latin typeface="Meiryo UI" panose="020B0604030504040204" pitchFamily="50" charset="-128"/>
                <a:ea typeface="Meiryo UI" panose="020B0604030504040204" pitchFamily="50" charset="-128"/>
              </a:rPr>
              <a:t>【</a:t>
            </a:r>
            <a:r>
              <a:rPr lang="ja-JP" altLang="en-US" sz="2000" b="1" dirty="0">
                <a:latin typeface="Meiryo UI" panose="020B0604030504040204" pitchFamily="50" charset="-128"/>
                <a:ea typeface="Meiryo UI" panose="020B0604030504040204" pitchFamily="50" charset="-128"/>
              </a:rPr>
              <a:t>効果</a:t>
            </a:r>
            <a:r>
              <a:rPr lang="en-US" altLang="ja-JP" sz="2000" b="1" dirty="0">
                <a:latin typeface="Meiryo UI" panose="020B0604030504040204" pitchFamily="50" charset="-128"/>
                <a:ea typeface="Meiryo UI" panose="020B0604030504040204" pitchFamily="50" charset="-128"/>
              </a:rPr>
              <a:t>】</a:t>
            </a:r>
          </a:p>
        </p:txBody>
      </p:sp>
      <p:sp>
        <p:nvSpPr>
          <p:cNvPr id="11" name="AutoShape 4"/>
          <p:cNvSpPr>
            <a:spLocks noChangeArrowheads="1"/>
          </p:cNvSpPr>
          <p:nvPr/>
        </p:nvSpPr>
        <p:spPr bwMode="auto">
          <a:xfrm>
            <a:off x="134053" y="3345773"/>
            <a:ext cx="6404901" cy="1252428"/>
          </a:xfrm>
          <a:prstGeom prst="roundRect">
            <a:avLst>
              <a:gd name="adj" fmla="val 3616"/>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2000"/>
          </a:p>
        </p:txBody>
      </p:sp>
      <p:sp>
        <p:nvSpPr>
          <p:cNvPr id="12" name="AutoShape 11"/>
          <p:cNvSpPr>
            <a:spLocks noChangeArrowheads="1"/>
          </p:cNvSpPr>
          <p:nvPr/>
        </p:nvSpPr>
        <p:spPr bwMode="auto">
          <a:xfrm>
            <a:off x="-1" y="3374073"/>
            <a:ext cx="3097427" cy="395287"/>
          </a:xfrm>
          <a:prstGeom prst="roundRect">
            <a:avLst>
              <a:gd name="adj"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en-US" altLang="ja-JP" sz="2000" b="1" dirty="0">
                <a:latin typeface="Meiryo UI" panose="020B0604030504040204" pitchFamily="50" charset="-128"/>
                <a:ea typeface="Meiryo UI" panose="020B0604030504040204" pitchFamily="50" charset="-128"/>
              </a:rPr>
              <a:t>【</a:t>
            </a:r>
            <a:r>
              <a:rPr lang="ja-JP" altLang="en-US" sz="2000" b="1" dirty="0">
                <a:latin typeface="Meiryo UI" panose="020B0604030504040204" pitchFamily="50" charset="-128"/>
                <a:ea typeface="Meiryo UI" panose="020B0604030504040204" pitchFamily="50" charset="-128"/>
              </a:rPr>
              <a:t>適用可能な製品</a:t>
            </a:r>
            <a:r>
              <a:rPr lang="en-US" altLang="ja-JP" sz="2000" b="1" dirty="0">
                <a:latin typeface="Meiryo UI" panose="020B0604030504040204" pitchFamily="50" charset="-128"/>
                <a:ea typeface="Meiryo UI" panose="020B0604030504040204" pitchFamily="50" charset="-128"/>
              </a:rPr>
              <a:t>/</a:t>
            </a:r>
            <a:r>
              <a:rPr lang="ja-JP" altLang="en-US" sz="2000" b="1" dirty="0">
                <a:latin typeface="Meiryo UI" panose="020B0604030504040204" pitchFamily="50" charset="-128"/>
                <a:ea typeface="Meiryo UI" panose="020B0604030504040204" pitchFamily="50" charset="-128"/>
              </a:rPr>
              <a:t>分野</a:t>
            </a:r>
            <a:r>
              <a:rPr lang="en-US" altLang="ja-JP" sz="2000" b="1" dirty="0">
                <a:latin typeface="Meiryo UI" panose="020B0604030504040204" pitchFamily="50" charset="-128"/>
                <a:ea typeface="Meiryo UI" panose="020B0604030504040204" pitchFamily="50" charset="-128"/>
              </a:rPr>
              <a:t>】</a:t>
            </a:r>
          </a:p>
        </p:txBody>
      </p:sp>
      <p:sp>
        <p:nvSpPr>
          <p:cNvPr id="13" name="AutoShape 4"/>
          <p:cNvSpPr>
            <a:spLocks noChangeArrowheads="1"/>
          </p:cNvSpPr>
          <p:nvPr/>
        </p:nvSpPr>
        <p:spPr bwMode="auto">
          <a:xfrm>
            <a:off x="6698409" y="1864512"/>
            <a:ext cx="5325950" cy="4722315"/>
          </a:xfrm>
          <a:prstGeom prst="roundRect">
            <a:avLst>
              <a:gd name="adj" fmla="val 979"/>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2000"/>
          </a:p>
        </p:txBody>
      </p:sp>
      <p:sp>
        <p:nvSpPr>
          <p:cNvPr id="14" name="AutoShape 11"/>
          <p:cNvSpPr>
            <a:spLocks noChangeArrowheads="1"/>
          </p:cNvSpPr>
          <p:nvPr/>
        </p:nvSpPr>
        <p:spPr bwMode="auto">
          <a:xfrm>
            <a:off x="6698409" y="1911256"/>
            <a:ext cx="979687" cy="395287"/>
          </a:xfrm>
          <a:prstGeom prst="roundRect">
            <a:avLst>
              <a:gd name="adj"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en-US" altLang="ja-JP" sz="2000" b="1" dirty="0">
                <a:latin typeface="Meiryo UI" panose="020B0604030504040204" pitchFamily="50" charset="-128"/>
                <a:ea typeface="Meiryo UI" panose="020B0604030504040204" pitchFamily="50" charset="-128"/>
              </a:rPr>
              <a:t>【</a:t>
            </a:r>
            <a:r>
              <a:rPr lang="ja-JP" altLang="en-US" sz="2000" b="1" dirty="0">
                <a:latin typeface="Meiryo UI" panose="020B0604030504040204" pitchFamily="50" charset="-128"/>
                <a:ea typeface="Meiryo UI" panose="020B0604030504040204" pitchFamily="50" charset="-128"/>
              </a:rPr>
              <a:t>内容</a:t>
            </a:r>
            <a:r>
              <a:rPr lang="en-US" altLang="ja-JP" sz="2000" b="1" dirty="0">
                <a:latin typeface="Meiryo UI" panose="020B0604030504040204" pitchFamily="50" charset="-128"/>
                <a:ea typeface="Meiryo UI" panose="020B0604030504040204" pitchFamily="50" charset="-128"/>
              </a:rPr>
              <a:t>】</a:t>
            </a:r>
          </a:p>
        </p:txBody>
      </p:sp>
      <p:sp>
        <p:nvSpPr>
          <p:cNvPr id="15" name="正方形/長方形 14"/>
          <p:cNvSpPr/>
          <p:nvPr/>
        </p:nvSpPr>
        <p:spPr>
          <a:xfrm>
            <a:off x="167641" y="271173"/>
            <a:ext cx="522000" cy="1534542"/>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endParaRPr lang="ja-JP" altLang="en-US" sz="4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endParaRPr>
          </a:p>
        </p:txBody>
      </p:sp>
      <p:sp>
        <p:nvSpPr>
          <p:cNvPr id="16" name="AutoShape 11">
            <a:extLst>
              <a:ext uri="{FF2B5EF4-FFF2-40B4-BE49-F238E27FC236}">
                <a16:creationId xmlns:a16="http://schemas.microsoft.com/office/drawing/2014/main" id="{FB133FBE-9ED3-48C1-BFC0-BE3F348F60DE}"/>
              </a:ext>
            </a:extLst>
          </p:cNvPr>
          <p:cNvSpPr>
            <a:spLocks noChangeArrowheads="1"/>
          </p:cNvSpPr>
          <p:nvPr/>
        </p:nvSpPr>
        <p:spPr bwMode="auto">
          <a:xfrm>
            <a:off x="603250" y="5065389"/>
            <a:ext cx="5392380" cy="437055"/>
          </a:xfrm>
          <a:prstGeom prst="roundRect">
            <a:avLst>
              <a:gd name="adj"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400" b="1" dirty="0">
                <a:solidFill>
                  <a:schemeClr val="accent1">
                    <a:lumMod val="75000"/>
                  </a:schemeClr>
                </a:solidFill>
                <a:latin typeface="Meiryo UI" panose="020B0604030504040204" pitchFamily="50" charset="-128"/>
                <a:ea typeface="Meiryo UI" panose="020B0604030504040204" pitchFamily="50" charset="-128"/>
              </a:rPr>
              <a:t>提案技術・製品の導入により見込まれる効果を記載してください。</a:t>
            </a:r>
            <a:endParaRPr lang="en-US" altLang="ja-JP" sz="1400" b="1" dirty="0">
              <a:solidFill>
                <a:schemeClr val="accent1">
                  <a:lumMod val="75000"/>
                </a:schemeClr>
              </a:solidFill>
              <a:latin typeface="Meiryo UI" panose="020B0604030504040204" pitchFamily="50" charset="-128"/>
              <a:ea typeface="Meiryo UI" panose="020B0604030504040204" pitchFamily="50" charset="-128"/>
            </a:endParaRPr>
          </a:p>
        </p:txBody>
      </p:sp>
      <p:sp>
        <p:nvSpPr>
          <p:cNvPr id="17" name="AutoShape 11">
            <a:extLst>
              <a:ext uri="{FF2B5EF4-FFF2-40B4-BE49-F238E27FC236}">
                <a16:creationId xmlns:a16="http://schemas.microsoft.com/office/drawing/2014/main" id="{7F697386-3CD0-4097-986E-1D50CF6DE4ED}"/>
              </a:ext>
            </a:extLst>
          </p:cNvPr>
          <p:cNvSpPr>
            <a:spLocks noChangeArrowheads="1"/>
          </p:cNvSpPr>
          <p:nvPr/>
        </p:nvSpPr>
        <p:spPr bwMode="auto">
          <a:xfrm>
            <a:off x="603250" y="2170619"/>
            <a:ext cx="5392380" cy="437055"/>
          </a:xfrm>
          <a:prstGeom prst="roundRect">
            <a:avLst>
              <a:gd name="adj"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400" b="1" dirty="0">
                <a:solidFill>
                  <a:schemeClr val="accent1">
                    <a:lumMod val="75000"/>
                  </a:schemeClr>
                </a:solidFill>
                <a:latin typeface="Meiryo UI" panose="020B0604030504040204" pitchFamily="50" charset="-128"/>
                <a:ea typeface="Meiryo UI" panose="020B0604030504040204" pitchFamily="50" charset="-128"/>
              </a:rPr>
              <a:t>背景となる課題の内容とその解決に向けた提案の狙いを記載してください。</a:t>
            </a:r>
            <a:endParaRPr lang="en-US" altLang="ja-JP" sz="1400" b="1" dirty="0">
              <a:solidFill>
                <a:schemeClr val="accent1">
                  <a:lumMod val="75000"/>
                </a:schemeClr>
              </a:solidFill>
              <a:latin typeface="Meiryo UI" panose="020B0604030504040204" pitchFamily="50" charset="-128"/>
              <a:ea typeface="Meiryo UI" panose="020B0604030504040204" pitchFamily="50" charset="-128"/>
            </a:endParaRPr>
          </a:p>
        </p:txBody>
      </p:sp>
      <p:sp>
        <p:nvSpPr>
          <p:cNvPr id="18" name="AutoShape 11">
            <a:extLst>
              <a:ext uri="{FF2B5EF4-FFF2-40B4-BE49-F238E27FC236}">
                <a16:creationId xmlns:a16="http://schemas.microsoft.com/office/drawing/2014/main" id="{90EA9E7E-E200-4E5C-BEF6-B2FAAA3F8456}"/>
              </a:ext>
            </a:extLst>
          </p:cNvPr>
          <p:cNvSpPr>
            <a:spLocks noChangeArrowheads="1"/>
          </p:cNvSpPr>
          <p:nvPr/>
        </p:nvSpPr>
        <p:spPr bwMode="auto">
          <a:xfrm>
            <a:off x="603250" y="3642437"/>
            <a:ext cx="5392380" cy="499531"/>
          </a:xfrm>
          <a:prstGeom prst="roundRect">
            <a:avLst>
              <a:gd name="adj"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400" b="1" dirty="0">
                <a:solidFill>
                  <a:schemeClr val="accent1">
                    <a:lumMod val="75000"/>
                  </a:schemeClr>
                </a:solidFill>
                <a:effectLst/>
                <a:latin typeface="Meiryo UI" panose="020B0604030504040204" pitchFamily="50" charset="-128"/>
                <a:ea typeface="Meiryo UI" panose="020B0604030504040204" pitchFamily="50" charset="-128"/>
                <a:cs typeface="Times New Roman" panose="02020603050405020304" pitchFamily="18" charset="0"/>
              </a:rPr>
              <a:t>どのような製品</a:t>
            </a:r>
            <a:r>
              <a:rPr lang="en-US" altLang="ja-JP" sz="1400" b="1" dirty="0">
                <a:solidFill>
                  <a:schemeClr val="accent1">
                    <a:lumMod val="75000"/>
                  </a:schemeClr>
                </a:solidFill>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1400" b="1" dirty="0">
                <a:solidFill>
                  <a:schemeClr val="accent1">
                    <a:lumMod val="75000"/>
                  </a:schemeClr>
                </a:solidFill>
                <a:effectLst/>
                <a:latin typeface="Meiryo UI" panose="020B0604030504040204" pitchFamily="50" charset="-128"/>
                <a:ea typeface="Meiryo UI" panose="020B0604030504040204" pitchFamily="50" charset="-128"/>
                <a:cs typeface="Times New Roman" panose="02020603050405020304" pitchFamily="18" charset="0"/>
              </a:rPr>
              <a:t>分野に</a:t>
            </a:r>
            <a:r>
              <a:rPr lang="ja-JP" altLang="en-US" sz="1400" b="1">
                <a:solidFill>
                  <a:schemeClr val="accent1">
                    <a:lumMod val="75000"/>
                  </a:schemeClr>
                </a:solidFill>
                <a:effectLst/>
                <a:latin typeface="Meiryo UI" panose="020B0604030504040204" pitchFamily="50" charset="-128"/>
                <a:ea typeface="Meiryo UI" panose="020B0604030504040204" pitchFamily="50" charset="-128"/>
                <a:cs typeface="Times New Roman" panose="02020603050405020304" pitchFamily="18" charset="0"/>
              </a:rPr>
              <a:t>適用できると想定されるかを記載</a:t>
            </a:r>
            <a:r>
              <a:rPr lang="ja-JP" altLang="en-US" sz="1400" b="1" dirty="0">
                <a:solidFill>
                  <a:schemeClr val="accent1">
                    <a:lumMod val="75000"/>
                  </a:schemeClr>
                </a:solidFill>
                <a:effectLst/>
                <a:latin typeface="Meiryo UI" panose="020B0604030504040204" pitchFamily="50" charset="-128"/>
                <a:ea typeface="Meiryo UI" panose="020B0604030504040204" pitchFamily="50" charset="-128"/>
                <a:cs typeface="Times New Roman" panose="02020603050405020304" pitchFamily="18" charset="0"/>
              </a:rPr>
              <a:t>してください。</a:t>
            </a:r>
            <a:endParaRPr lang="en-US" altLang="ja-JP" sz="1100" b="1" dirty="0">
              <a:solidFill>
                <a:schemeClr val="accent1">
                  <a:lumMod val="75000"/>
                </a:schemeClr>
              </a:solidFill>
              <a:latin typeface="Meiryo UI" panose="020B0604030504040204" pitchFamily="50" charset="-128"/>
              <a:ea typeface="Meiryo UI" panose="020B0604030504040204" pitchFamily="50" charset="-128"/>
            </a:endParaRPr>
          </a:p>
        </p:txBody>
      </p:sp>
      <p:sp>
        <p:nvSpPr>
          <p:cNvPr id="19" name="AutoShape 11">
            <a:extLst>
              <a:ext uri="{FF2B5EF4-FFF2-40B4-BE49-F238E27FC236}">
                <a16:creationId xmlns:a16="http://schemas.microsoft.com/office/drawing/2014/main" id="{89EA766C-8AA8-42D1-885A-98E1E109C1D7}"/>
              </a:ext>
            </a:extLst>
          </p:cNvPr>
          <p:cNvSpPr>
            <a:spLocks noChangeArrowheads="1"/>
          </p:cNvSpPr>
          <p:nvPr/>
        </p:nvSpPr>
        <p:spPr bwMode="auto">
          <a:xfrm>
            <a:off x="7072749" y="3601061"/>
            <a:ext cx="5181108" cy="437055"/>
          </a:xfrm>
          <a:prstGeom prst="roundRect">
            <a:avLst>
              <a:gd name="adj"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400" b="1" dirty="0">
                <a:solidFill>
                  <a:schemeClr val="accent1">
                    <a:lumMod val="75000"/>
                  </a:schemeClr>
                </a:solidFill>
                <a:latin typeface="Meiryo UI" panose="020B0604030504040204" pitchFamily="50" charset="-128"/>
                <a:ea typeface="Meiryo UI" panose="020B0604030504040204" pitchFamily="50" charset="-128"/>
              </a:rPr>
              <a:t>具体的な内容について図表等を用い、効果を数値化するなど</a:t>
            </a:r>
            <a:endParaRPr lang="en-US" altLang="ja-JP" sz="1400" b="1" dirty="0">
              <a:solidFill>
                <a:schemeClr val="accent1">
                  <a:lumMod val="75000"/>
                </a:schemeClr>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400" b="1" dirty="0">
                <a:solidFill>
                  <a:schemeClr val="accent1">
                    <a:lumMod val="75000"/>
                  </a:schemeClr>
                </a:solidFill>
                <a:latin typeface="Meiryo UI" panose="020B0604030504040204" pitchFamily="50" charset="-128"/>
                <a:ea typeface="Meiryo UI" panose="020B0604030504040204" pitchFamily="50" charset="-128"/>
              </a:rPr>
              <a:t>分かりやすく記載してください。</a:t>
            </a:r>
            <a:endParaRPr lang="en-US" altLang="ja-JP" sz="1400" b="1" dirty="0">
              <a:solidFill>
                <a:schemeClr val="accent1">
                  <a:lumMod val="75000"/>
                </a:schemeClr>
              </a:solidFill>
              <a:latin typeface="Meiryo UI" panose="020B0604030504040204" pitchFamily="50" charset="-128"/>
              <a:ea typeface="Meiryo UI" panose="020B0604030504040204" pitchFamily="50" charset="-128"/>
            </a:endParaRPr>
          </a:p>
        </p:txBody>
      </p:sp>
      <p:sp>
        <p:nvSpPr>
          <p:cNvPr id="20" name="AutoShape 11">
            <a:extLst>
              <a:ext uri="{FF2B5EF4-FFF2-40B4-BE49-F238E27FC236}">
                <a16:creationId xmlns:a16="http://schemas.microsoft.com/office/drawing/2014/main" id="{DB8CBA34-81D9-4619-A748-86F9567F49A3}"/>
              </a:ext>
            </a:extLst>
          </p:cNvPr>
          <p:cNvSpPr>
            <a:spLocks noChangeArrowheads="1"/>
          </p:cNvSpPr>
          <p:nvPr/>
        </p:nvSpPr>
        <p:spPr bwMode="auto">
          <a:xfrm>
            <a:off x="7905824" y="280457"/>
            <a:ext cx="3278989" cy="437055"/>
          </a:xfrm>
          <a:prstGeom prst="roundRect">
            <a:avLst>
              <a:gd name="adj"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000" b="1" dirty="0">
                <a:solidFill>
                  <a:schemeClr val="accent1">
                    <a:lumMod val="75000"/>
                  </a:schemeClr>
                </a:solidFill>
                <a:latin typeface="Meiryo UI" panose="020B0604030504040204" pitchFamily="50" charset="-128"/>
                <a:ea typeface="Meiryo UI" panose="020B0604030504040204" pitchFamily="50" charset="-128"/>
              </a:rPr>
              <a:t>株式会社〇〇〇〇</a:t>
            </a:r>
            <a:endParaRPr lang="en-US" altLang="ja-JP" sz="2000" b="1" dirty="0">
              <a:solidFill>
                <a:schemeClr val="accent1">
                  <a:lumMod val="75000"/>
                </a:schemeClr>
              </a:solidFill>
              <a:latin typeface="Meiryo UI" panose="020B0604030504040204" pitchFamily="50" charset="-128"/>
              <a:ea typeface="Meiryo UI" panose="020B0604030504040204" pitchFamily="50" charset="-128"/>
            </a:endParaRPr>
          </a:p>
        </p:txBody>
      </p:sp>
      <p:graphicFrame>
        <p:nvGraphicFramePr>
          <p:cNvPr id="2" name="表 1">
            <a:extLst>
              <a:ext uri="{FF2B5EF4-FFF2-40B4-BE49-F238E27FC236}">
                <a16:creationId xmlns:a16="http://schemas.microsoft.com/office/drawing/2014/main" id="{5D30B62C-41C8-61C7-521C-AD24621024F3}"/>
              </a:ext>
            </a:extLst>
          </p:cNvPr>
          <p:cNvGraphicFramePr>
            <a:graphicFrameLocks noGrp="1"/>
          </p:cNvGraphicFramePr>
          <p:nvPr>
            <p:extLst>
              <p:ext uri="{D42A27DB-BD31-4B8C-83A1-F6EECF244321}">
                <p14:modId xmlns:p14="http://schemas.microsoft.com/office/powerpoint/2010/main" val="2405366338"/>
              </p:ext>
            </p:extLst>
          </p:nvPr>
        </p:nvGraphicFramePr>
        <p:xfrm>
          <a:off x="721895" y="799875"/>
          <a:ext cx="11302464" cy="1005840"/>
        </p:xfrm>
        <a:graphic>
          <a:graphicData uri="http://schemas.openxmlformats.org/drawingml/2006/table">
            <a:tbl>
              <a:tblPr firstRow="1" bandRow="1">
                <a:tableStyleId>{5C22544A-7EE6-4342-B048-85BDC9FD1C3A}</a:tableStyleId>
              </a:tblPr>
              <a:tblGrid>
                <a:gridCol w="4813932">
                  <a:extLst>
                    <a:ext uri="{9D8B030D-6E8A-4147-A177-3AD203B41FA5}">
                      <a16:colId xmlns:a16="http://schemas.microsoft.com/office/drawing/2014/main" val="257262281"/>
                    </a:ext>
                  </a:extLst>
                </a:gridCol>
                <a:gridCol w="6488532">
                  <a:extLst>
                    <a:ext uri="{9D8B030D-6E8A-4147-A177-3AD203B41FA5}">
                      <a16:colId xmlns:a16="http://schemas.microsoft.com/office/drawing/2014/main" val="1445874676"/>
                    </a:ext>
                  </a:extLst>
                </a:gridCol>
              </a:tblGrid>
              <a:tr h="217207">
                <a:tc>
                  <a:txBody>
                    <a:bodyPr/>
                    <a:lstStyle/>
                    <a:p>
                      <a:pPr marL="0" marR="0" lvl="0" indent="0" algn="l" defTabSz="914422" rtl="0" eaLnBrk="1" fontAlgn="auto" latinLnBrk="0" hangingPunct="1">
                        <a:lnSpc>
                          <a:spcPct val="100000"/>
                        </a:lnSpc>
                        <a:spcBef>
                          <a:spcPts val="0"/>
                        </a:spcBef>
                        <a:spcAft>
                          <a:spcPts val="0"/>
                        </a:spcAft>
                        <a:buClrTx/>
                        <a:buSzTx/>
                        <a:buFontTx/>
                        <a:buNone/>
                        <a:tabLst/>
                        <a:defRPr/>
                      </a:pPr>
                      <a:r>
                        <a:rPr lang="ja-JP" altLang="en-US" sz="1600" b="1" dirty="0">
                          <a:solidFill>
                            <a:schemeClr val="tx1"/>
                          </a:solidFill>
                          <a:latin typeface="Meiryo UI" panose="020B0604030504040204" pitchFamily="50" charset="-128"/>
                          <a:ea typeface="Meiryo UI" panose="020B0604030504040204" pitchFamily="50" charset="-128"/>
                        </a:rPr>
                        <a:t>業種</a:t>
                      </a:r>
                      <a:endParaRPr lang="en-US" altLang="ja-JP" sz="16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22" rtl="0" eaLnBrk="1" fontAlgn="auto" latinLnBrk="0" hangingPunct="1">
                        <a:lnSpc>
                          <a:spcPct val="100000"/>
                        </a:lnSpc>
                        <a:spcBef>
                          <a:spcPts val="0"/>
                        </a:spcBef>
                        <a:spcAft>
                          <a:spcPts val="0"/>
                        </a:spcAft>
                        <a:buClrTx/>
                        <a:buSzTx/>
                        <a:buFontTx/>
                        <a:buNone/>
                        <a:tabLst/>
                        <a:defRPr/>
                      </a:pPr>
                      <a:r>
                        <a:rPr lang="ja-JP" altLang="en-US" sz="1600" b="1" dirty="0">
                          <a:solidFill>
                            <a:schemeClr val="tx1"/>
                          </a:solidFill>
                          <a:latin typeface="Meiryo UI" panose="020B0604030504040204" pitchFamily="50" charset="-128"/>
                          <a:ea typeface="Meiryo UI" panose="020B0604030504040204" pitchFamily="50" charset="-128"/>
                        </a:rPr>
                        <a:t>所在地</a:t>
                      </a:r>
                      <a:endParaRPr lang="en-US" altLang="ja-JP" sz="16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54833630"/>
                  </a:ext>
                </a:extLst>
              </a:tr>
              <a:tr h="300000">
                <a:tc>
                  <a:txBody>
                    <a:bodyPr/>
                    <a:lstStyle/>
                    <a:p>
                      <a:pPr marL="0" marR="0" lvl="0" indent="0" algn="l" defTabSz="914422" rtl="0" eaLnBrk="1" fontAlgn="auto" latinLnBrk="0" hangingPunct="1">
                        <a:lnSpc>
                          <a:spcPct val="100000"/>
                        </a:lnSpc>
                        <a:spcBef>
                          <a:spcPts val="0"/>
                        </a:spcBef>
                        <a:spcAft>
                          <a:spcPts val="0"/>
                        </a:spcAft>
                        <a:buClrTx/>
                        <a:buSzTx/>
                        <a:buFontTx/>
                        <a:buNone/>
                        <a:tabLst/>
                        <a:defRPr/>
                      </a:pPr>
                      <a:r>
                        <a:rPr lang="ja-JP" altLang="en-US" sz="1600" b="1" dirty="0">
                          <a:solidFill>
                            <a:schemeClr val="tx1"/>
                          </a:solidFill>
                          <a:latin typeface="Meiryo UI" panose="020B0604030504040204" pitchFamily="50" charset="-128"/>
                          <a:ea typeface="Meiryo UI" panose="020B0604030504040204" pitchFamily="50" charset="-128"/>
                        </a:rPr>
                        <a:t>部署・</a:t>
                      </a:r>
                      <a:r>
                        <a:rPr lang="ja-JP" altLang="en-US" sz="1600" b="1" u="none" dirty="0">
                          <a:solidFill>
                            <a:schemeClr val="tx1"/>
                          </a:solidFill>
                          <a:latin typeface="Meiryo UI" panose="020B0604030504040204" pitchFamily="50" charset="-128"/>
                          <a:ea typeface="Meiryo UI" panose="020B0604030504040204" pitchFamily="50" charset="-128"/>
                        </a:rPr>
                        <a:t>担当者名</a:t>
                      </a:r>
                      <a:endParaRPr lang="en-US" altLang="ja-JP" sz="1600" b="1" u="none"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22" rtl="0" eaLnBrk="1" fontAlgn="auto" latinLnBrk="0" hangingPunct="1">
                        <a:lnSpc>
                          <a:spcPct val="100000"/>
                        </a:lnSpc>
                        <a:spcBef>
                          <a:spcPts val="0"/>
                        </a:spcBef>
                        <a:spcAft>
                          <a:spcPts val="0"/>
                        </a:spcAft>
                        <a:buClrTx/>
                        <a:buSzTx/>
                        <a:buFontTx/>
                        <a:buNone/>
                        <a:tabLst/>
                        <a:defRPr/>
                      </a:pPr>
                      <a:r>
                        <a:rPr lang="en-US" altLang="ja-JP" sz="1600" b="1" dirty="0">
                          <a:solidFill>
                            <a:schemeClr val="tx1"/>
                          </a:solidFill>
                          <a:latin typeface="Meiryo UI" panose="020B0604030504040204" pitchFamily="50" charset="-128"/>
                          <a:ea typeface="Meiryo UI" panose="020B0604030504040204" pitchFamily="50" charset="-128"/>
                        </a:rPr>
                        <a:t>URL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170508"/>
                  </a:ext>
                </a:extLst>
              </a:tr>
              <a:tr h="300000">
                <a:tc>
                  <a:txBody>
                    <a:bodyPr/>
                    <a:lstStyle/>
                    <a:p>
                      <a:pPr marL="0" marR="0" lvl="0" indent="0" algn="l" defTabSz="914422" rtl="0" eaLnBrk="1" fontAlgn="auto" latinLnBrk="0" hangingPunct="1">
                        <a:lnSpc>
                          <a:spcPct val="100000"/>
                        </a:lnSpc>
                        <a:spcBef>
                          <a:spcPts val="0"/>
                        </a:spcBef>
                        <a:spcAft>
                          <a:spcPts val="0"/>
                        </a:spcAft>
                        <a:buClrTx/>
                        <a:buSzTx/>
                        <a:buFontTx/>
                        <a:buNone/>
                        <a:tabLst/>
                        <a:defRPr/>
                      </a:pPr>
                      <a:r>
                        <a:rPr lang="en-US" altLang="ja-JP" sz="1600" b="1" dirty="0">
                          <a:solidFill>
                            <a:schemeClr val="tx1"/>
                          </a:solidFill>
                          <a:latin typeface="Meiryo UI" panose="020B0604030504040204" pitchFamily="50" charset="-128"/>
                          <a:ea typeface="Meiryo UI" panose="020B0604030504040204" pitchFamily="50" charset="-128"/>
                        </a:rPr>
                        <a:t>TEL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22" rtl="0" eaLnBrk="1" fontAlgn="auto" latinLnBrk="0" hangingPunct="1">
                        <a:lnSpc>
                          <a:spcPct val="100000"/>
                        </a:lnSpc>
                        <a:spcBef>
                          <a:spcPts val="0"/>
                        </a:spcBef>
                        <a:spcAft>
                          <a:spcPts val="0"/>
                        </a:spcAft>
                        <a:buClrTx/>
                        <a:buSzTx/>
                        <a:buFontTx/>
                        <a:buNone/>
                        <a:tabLst/>
                        <a:defRPr/>
                      </a:pPr>
                      <a:r>
                        <a:rPr lang="en-US" altLang="ja-JP" sz="1600" b="1" dirty="0">
                          <a:solidFill>
                            <a:schemeClr val="tx1"/>
                          </a:solidFill>
                          <a:latin typeface="Meiryo UI" panose="020B0604030504040204" pitchFamily="50" charset="-128"/>
                          <a:ea typeface="Meiryo UI" panose="020B0604030504040204" pitchFamily="50" charset="-128"/>
                        </a:rPr>
                        <a:t>E-mail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5497854"/>
                  </a:ext>
                </a:extLst>
              </a:tr>
            </a:tbl>
          </a:graphicData>
        </a:graphic>
      </p:graphicFrame>
    </p:spTree>
    <p:extLst>
      <p:ext uri="{BB962C8B-B14F-4D97-AF65-F5344CB8AC3E}">
        <p14:creationId xmlns:p14="http://schemas.microsoft.com/office/powerpoint/2010/main" val="121324848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1109</TotalTime>
  <Words>170</Words>
  <Application>Microsoft Office PowerPoint</Application>
  <PresentationFormat>ワイド画面</PresentationFormat>
  <Paragraphs>51</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BIZ UDゴシック</vt:lpstr>
      <vt:lpstr>Meiryo UI</vt:lpstr>
      <vt:lpstr>游ゴシック</vt:lpstr>
      <vt:lpstr>游ゴシック Light</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Katsumata, Mika/勝亦 美佳</dc:creator>
  <cp:lastModifiedBy>h-yamamoto</cp:lastModifiedBy>
  <cp:revision>55</cp:revision>
  <cp:lastPrinted>2025-12-25T02:42:56Z</cp:lastPrinted>
  <dcterms:created xsi:type="dcterms:W3CDTF">2020-10-13T08:12:36Z</dcterms:created>
  <dcterms:modified xsi:type="dcterms:W3CDTF">2025-12-25T02:43:05Z</dcterms:modified>
</cp:coreProperties>
</file>